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0" r:id="rId1"/>
  </p:sldMasterIdLst>
  <p:notesMasterIdLst>
    <p:notesMasterId r:id="rId10"/>
  </p:notesMasterIdLst>
  <p:handoutMasterIdLst>
    <p:handoutMasterId r:id="rId11"/>
  </p:handoutMasterIdLst>
  <p:sldIdLst>
    <p:sldId id="303" r:id="rId2"/>
    <p:sldId id="305" r:id="rId3"/>
    <p:sldId id="308" r:id="rId4"/>
    <p:sldId id="309" r:id="rId5"/>
    <p:sldId id="304" r:id="rId6"/>
    <p:sldId id="306" r:id="rId7"/>
    <p:sldId id="307" r:id="rId8"/>
    <p:sldId id="310" r:id="rId9"/>
  </p:sldIdLst>
  <p:sldSz cx="12195175" cy="6858000"/>
  <p:notesSz cx="6858000" cy="9144000"/>
  <p:embeddedFontLst>
    <p:embeddedFont>
      <p:font typeface="Open Sans" panose="020B0604020202020204" charset="0"/>
      <p:regular r:id="rId12"/>
      <p:bold r:id="rId13"/>
      <p:italic r:id="rId14"/>
      <p:boldItalic r:id="rId15"/>
    </p:embeddedFont>
    <p:embeddedFont>
      <p:font typeface="Merriweather Light" panose="020B0604020202020204" charset="0"/>
      <p:regular r:id="rId16"/>
      <p:italic r:id="rId17"/>
    </p:embeddedFont>
    <p:embeddedFont>
      <p:font typeface="Arial" panose="020B0604020202020204" pitchFamily="34" charset="0"/>
      <p:regular r:id="rId18"/>
      <p:bold r:id="rId19"/>
      <p:italic r:id="rId20"/>
      <p:boldItalic r:id="rId21"/>
    </p:embeddedFont>
    <p:embeddedFont>
      <p:font typeface="Verdana" panose="020B0604030504040204" pitchFamily="34" charset="0"/>
      <p:regular r:id="rId22"/>
      <p:bold r:id="rId23"/>
      <p:italic r:id="rId24"/>
      <p:boldItalic r:id="rId25"/>
    </p:embeddedFont>
    <p:embeddedFont>
      <p:font typeface="Open Sans Light" panose="020B0604020202020204" charset="0"/>
      <p:regular r:id="rId26"/>
      <p:italic r:id="rId27"/>
    </p:embeddedFont>
    <p:embeddedFont>
      <p:font typeface="Merriweather Regular" panose="020B0604020202020204" charset="0"/>
      <p:regular r:id="rId28"/>
      <p:bold r:id="rId29"/>
      <p:italic r:id="rId30"/>
      <p:boldItalic r:id="rId31"/>
    </p:embeddedFont>
  </p:embeddedFontLst>
  <p:defaultTextStyle>
    <a:defPPr lvl="0">
      <a:defRPr lang="nl-NL"/>
    </a:defPPr>
    <a:lvl1pPr marL="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7E1192F-992F-415D-B540-C0F900B63030}">
          <p14:sldIdLst>
            <p14:sldId id="303"/>
          </p14:sldIdLst>
        </p14:section>
        <p14:section name="Introduction" id="{8BDF44CF-0574-40E0-9D5A-08F860BED106}">
          <p14:sldIdLst>
            <p14:sldId id="305"/>
            <p14:sldId id="308"/>
            <p14:sldId id="309"/>
            <p14:sldId id="304"/>
            <p14:sldId id="306"/>
          </p14:sldIdLst>
        </p14:section>
        <p14:section name="Naïve AD" id="{6ACAC3F0-8146-4E65-9962-EEF450415C8B}">
          <p14:sldIdLst>
            <p14:sldId id="307"/>
            <p14:sldId id="31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30">
          <p15:clr>
            <a:srgbClr val="A4A3A4"/>
          </p15:clr>
        </p15:guide>
        <p15:guide id="2" orient="horz" pos="4038">
          <p15:clr>
            <a:srgbClr val="A4A3A4"/>
          </p15:clr>
        </p15:guide>
        <p15:guide id="3" orient="horz" pos="989">
          <p15:clr>
            <a:srgbClr val="A4A3A4"/>
          </p15:clr>
        </p15:guide>
        <p15:guide id="4" orient="horz" pos="2682">
          <p15:clr>
            <a:srgbClr val="A4A3A4"/>
          </p15:clr>
        </p15:guide>
        <p15:guide id="5" orient="horz" pos="104">
          <p15:clr>
            <a:srgbClr val="A4A3A4"/>
          </p15:clr>
        </p15:guide>
        <p15:guide id="6" orient="horz" pos="3351">
          <p15:clr>
            <a:srgbClr val="A4A3A4"/>
          </p15:clr>
        </p15:guide>
        <p15:guide id="7" orient="horz" pos="3181">
          <p15:clr>
            <a:srgbClr val="A4A3A4"/>
          </p15:clr>
        </p15:guide>
        <p15:guide id="8" orient="horz" pos="1074">
          <p15:clr>
            <a:srgbClr val="A4A3A4"/>
          </p15:clr>
        </p15:guide>
        <p15:guide id="9" orient="horz" pos="3593">
          <p15:clr>
            <a:srgbClr val="A4A3A4"/>
          </p15:clr>
        </p15:guide>
        <p15:guide id="10" pos="3777">
          <p15:clr>
            <a:srgbClr val="A4A3A4"/>
          </p15:clr>
        </p15:guide>
        <p15:guide id="11" pos="739">
          <p15:clr>
            <a:srgbClr val="A4A3A4"/>
          </p15:clr>
        </p15:guide>
        <p15:guide id="12" pos="7273">
          <p15:clr>
            <a:srgbClr val="A4A3A4"/>
          </p15:clr>
        </p15:guide>
        <p15:guide id="13" pos="1604">
          <p15:clr>
            <a:srgbClr val="A4A3A4"/>
          </p15:clr>
        </p15:guide>
        <p15:guide id="14" pos="5145">
          <p15:clr>
            <a:srgbClr val="A4A3A4"/>
          </p15:clr>
        </p15:guide>
        <p15:guide id="15" pos="5282">
          <p15:clr>
            <a:srgbClr val="A4A3A4"/>
          </p15:clr>
        </p15:guide>
        <p15:guide id="16" pos="1447">
          <p15:clr>
            <a:srgbClr val="A4A3A4"/>
          </p15:clr>
        </p15:guide>
        <p15:guide id="17" pos="6651">
          <p15:clr>
            <a:srgbClr val="A4A3A4"/>
          </p15:clr>
        </p15:guide>
        <p15:guide id="18" pos="361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3F2B"/>
    <a:srgbClr val="522980"/>
    <a:srgbClr val="6687C3"/>
    <a:srgbClr val="171D42"/>
    <a:srgbClr val="63A593"/>
    <a:srgbClr val="921E56"/>
    <a:srgbClr val="DD9562"/>
    <a:srgbClr val="D49562"/>
    <a:srgbClr val="D49868"/>
    <a:srgbClr val="C00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69" autoAdjust="0"/>
    <p:restoredTop sz="94647"/>
  </p:normalViewPr>
  <p:slideViewPr>
    <p:cSldViewPr snapToGrid="0">
      <p:cViewPr varScale="1">
        <p:scale>
          <a:sx n="120" d="100"/>
          <a:sy n="120" d="100"/>
        </p:scale>
        <p:origin x="276" y="108"/>
      </p:cViewPr>
      <p:guideLst>
        <p:guide orient="horz" pos="1530"/>
        <p:guide orient="horz" pos="4038"/>
        <p:guide orient="horz" pos="989"/>
        <p:guide orient="horz" pos="2682"/>
        <p:guide orient="horz" pos="104"/>
        <p:guide orient="horz" pos="3351"/>
        <p:guide orient="horz" pos="3181"/>
        <p:guide orient="horz" pos="1074"/>
        <p:guide orient="horz" pos="3593"/>
        <p:guide pos="3777"/>
        <p:guide pos="739"/>
        <p:guide pos="7273"/>
        <p:guide pos="1604"/>
        <p:guide pos="5145"/>
        <p:guide pos="5282"/>
        <p:guide pos="1447"/>
        <p:guide pos="6651"/>
        <p:guide pos="361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70" d="100"/>
          <a:sy n="170" d="100"/>
        </p:scale>
        <p:origin x="546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>
              <a:latin typeface="Merriweather Regular" panose="02060503050406030704" pitchFamily="18" charset="77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D562E9-F970-40C5-8076-BA5383048925}" type="datetimeFigureOut">
              <a:rPr lang="en-GB" smtClean="0">
                <a:latin typeface="Merriweather Regular" panose="02060503050406030704" pitchFamily="18" charset="77"/>
              </a:rPr>
              <a:t>14/12/2022</a:t>
            </a:fld>
            <a:endParaRPr lang="en-GB">
              <a:latin typeface="Merriweather Regular" panose="02060503050406030704" pitchFamily="18" charset="77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>
              <a:latin typeface="Merriweather Regular" panose="02060503050406030704" pitchFamily="18" charset="77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7BDD4-EA2B-47CA-A27F-5DCC43F23FEF}" type="slidenum">
              <a:rPr lang="en-GB" smtClean="0">
                <a:latin typeface="Merriweather Regular" panose="02060503050406030704" pitchFamily="18" charset="77"/>
              </a:rPr>
              <a:t>‹#›</a:t>
            </a:fld>
            <a:endParaRPr lang="en-GB">
              <a:latin typeface="Merriweather Regular" panose="020605030504060307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68726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erriweather Regular" panose="02060503050406030704" pitchFamily="18" charset="77"/>
              </a:defRPr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erriweather Regular" panose="02060503050406030704" pitchFamily="18" charset="77"/>
              </a:defRPr>
            </a:lvl1pPr>
          </a:lstStyle>
          <a:p>
            <a:fld id="{7CAC0B33-3943-42F1-973C-9CDD51C76BBD}" type="datetimeFigureOut">
              <a:rPr lang="en-GB" smtClean="0"/>
              <a:pPr/>
              <a:t>14/12/2022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err="1"/>
              <a:t>Klik</a:t>
            </a:r>
            <a:r>
              <a:rPr lang="en-GB" dirty="0"/>
              <a:t> om de </a:t>
            </a:r>
            <a:r>
              <a:rPr lang="en-GB" dirty="0" err="1"/>
              <a:t>modelstijlen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bewerken</a:t>
            </a:r>
            <a:endParaRPr lang="en-GB" dirty="0"/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erriweather Regular" panose="02060503050406030704" pitchFamily="18" charset="77"/>
              </a:defRPr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erriweather Regular" panose="02060503050406030704" pitchFamily="18" charset="77"/>
              </a:defRPr>
            </a:lvl1pPr>
          </a:lstStyle>
          <a:p>
            <a:fld id="{697381A9-0C9E-4D3A-A28B-AC4E168A57B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893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Merriweather Regular" panose="02060503050406030704" pitchFamily="18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Merriweather Regular" panose="02060503050406030704" pitchFamily="18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Merriweather Regular" panose="02060503050406030704" pitchFamily="18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Merriweather Regular" panose="02060503050406030704" pitchFamily="18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Merriweather Regular" panose="02060503050406030704" pitchFamily="18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yellow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9F183073-10E5-1148-8165-AEA6349E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5375" y="512910"/>
            <a:ext cx="1853435" cy="2160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DD </a:t>
            </a:r>
            <a:r>
              <a:rPr lang="nl-NL" dirty="0" err="1"/>
              <a:t>Month</a:t>
            </a:r>
            <a:r>
              <a:rPr lang="nl-NL" dirty="0"/>
              <a:t> YYYY</a:t>
            </a:r>
            <a:endParaRPr lang="en-GB" dirty="0"/>
          </a:p>
        </p:txBody>
      </p:sp>
      <p:sp>
        <p:nvSpPr>
          <p:cNvPr id="31" name="Tijdelijke aanduiding voor tekst 30">
            <a:extLst>
              <a:ext uri="{FF2B5EF4-FFF2-40B4-BE49-F238E27FC236}">
                <a16:creationId xmlns:a16="http://schemas.microsoft.com/office/drawing/2014/main" id="{E6D5F428-993B-6A4C-A7CE-238F44C7C5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75859" y="501834"/>
            <a:ext cx="7008532" cy="227101"/>
          </a:xfrm>
          <a:prstGeom prst="rect">
            <a:avLst/>
          </a:prstGeom>
        </p:spPr>
        <p:txBody>
          <a:bodyPr/>
          <a:lstStyle>
            <a:lvl1pPr algn="ctr">
              <a:defRPr sz="1200" b="0" i="0" u="none" cap="all" spc="50" baseline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Name sub-</a:t>
            </a:r>
            <a:r>
              <a:rPr lang="nl-NL" dirty="0" err="1"/>
              <a:t>sender</a:t>
            </a:r>
            <a:endParaRPr lang="nl-NL" dirty="0"/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509A3404-C322-574D-996D-93CFC22960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75177" y="5800328"/>
            <a:ext cx="5044821" cy="217169"/>
          </a:xfrm>
          <a:prstGeom prst="rect">
            <a:avLst/>
          </a:prstGeom>
        </p:spPr>
        <p:txBody>
          <a:bodyPr/>
          <a:lstStyle>
            <a:lvl1pPr algn="ctr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35" name="Tijdelijke aanduiding voor tekst 34">
            <a:extLst>
              <a:ext uri="{FF2B5EF4-FFF2-40B4-BE49-F238E27FC236}">
                <a16:creationId xmlns:a16="http://schemas.microsoft.com/office/drawing/2014/main" id="{D6F025CA-08AA-BB4D-A7AA-3CD26CC85F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75177" y="6017497"/>
            <a:ext cx="5044821" cy="270592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41" name="Titel 1">
            <a:extLst>
              <a:ext uri="{FF2B5EF4-FFF2-40B4-BE49-F238E27FC236}">
                <a16:creationId xmlns:a16="http://schemas.microsoft.com/office/drawing/2014/main" id="{75804E32-4442-4548-B1CA-E4A4F92AB28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3291" y="1196750"/>
            <a:ext cx="11374639" cy="4603578"/>
          </a:xfrm>
          <a:prstGeom prst="rect">
            <a:avLst/>
          </a:prstGeom>
        </p:spPr>
        <p:txBody>
          <a:bodyPr anchor="ctr" anchorCtr="0"/>
          <a:lstStyle>
            <a:lvl1pPr algn="ctr">
              <a:defRPr sz="4100" b="0" i="1">
                <a:latin typeface="Merriweather Light" pitchFamily="2" charset="77"/>
              </a:defRPr>
            </a:lvl1pPr>
          </a:lstStyle>
          <a:p>
            <a:r>
              <a:rPr lang="en-GB" dirty="0"/>
              <a:t>Place your attention-grabbing</a:t>
            </a:r>
            <a:br>
              <a:rPr lang="en-GB" dirty="0"/>
            </a:br>
            <a:r>
              <a:rPr lang="en-GB" dirty="0"/>
              <a:t>headline here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1B124921-6D99-1843-8DC4-1353F1BF18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226845" cy="126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253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11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9" pos="4998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8" orient="horz" pos="754" userDrawn="1">
          <p15:clr>
            <a:srgbClr val="FBAE40"/>
          </p15:clr>
        </p15:guide>
        <p15:guide id="19" orient="horz" pos="2115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hapter / quo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el 1">
            <a:extLst>
              <a:ext uri="{FF2B5EF4-FFF2-40B4-BE49-F238E27FC236}">
                <a16:creationId xmlns:a16="http://schemas.microsoft.com/office/drawing/2014/main" id="{2133EB5A-69B9-1740-8101-0C004BB7DA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3291" y="1180848"/>
            <a:ext cx="11374640" cy="4603578"/>
          </a:xfrm>
          <a:prstGeom prst="rect">
            <a:avLst/>
          </a:prstGeom>
        </p:spPr>
        <p:txBody>
          <a:bodyPr anchor="ctr" anchorCtr="0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100" b="0" i="1">
                <a:latin typeface="Merriweather Light" pitchFamily="2" charset="77"/>
              </a:defRPr>
            </a:lvl1pPr>
          </a:lstStyle>
          <a:p>
            <a:r>
              <a:rPr lang="en-GB" dirty="0"/>
              <a:t>Chapter title or Quote slide.</a:t>
            </a:r>
            <a:br>
              <a:rPr lang="en-GB" dirty="0"/>
            </a:br>
            <a:r>
              <a:rPr lang="en-GB" dirty="0"/>
              <a:t>(Leave Name </a:t>
            </a:r>
            <a:r>
              <a:rPr lang="en-GB" dirty="0" err="1"/>
              <a:t>Lastname</a:t>
            </a:r>
            <a:r>
              <a:rPr lang="en-GB" dirty="0"/>
              <a:t> and Job title</a:t>
            </a:r>
            <a:br>
              <a:rPr lang="en-GB" dirty="0"/>
            </a:br>
            <a:r>
              <a:rPr lang="en-GB" dirty="0"/>
              <a:t>empty in case of chapter slide.)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509A3404-C322-574D-996D-93CFC22960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78225" y="5792377"/>
            <a:ext cx="5038725" cy="217169"/>
          </a:xfrm>
          <a:prstGeom prst="rect">
            <a:avLst/>
          </a:prstGeom>
        </p:spPr>
        <p:txBody>
          <a:bodyPr/>
          <a:lstStyle>
            <a:lvl1pPr algn="ctr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35" name="Tijdelijke aanduiding voor tekst 34">
            <a:extLst>
              <a:ext uri="{FF2B5EF4-FFF2-40B4-BE49-F238E27FC236}">
                <a16:creationId xmlns:a16="http://schemas.microsoft.com/office/drawing/2014/main" id="{D6F025CA-08AA-BB4D-A7AA-3CD26CC85F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78225" y="6017497"/>
            <a:ext cx="5038725" cy="270592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A54B966-33EF-5C43-961A-88F7F36BAA4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594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11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9" pos="4998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6" orient="horz" pos="754">
          <p15:clr>
            <a:srgbClr val="FBAE40"/>
          </p15:clr>
        </p15:guide>
        <p15:guide id="17" orient="horz" pos="211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hapter / quote + image righ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el 1">
            <a:extLst>
              <a:ext uri="{FF2B5EF4-FFF2-40B4-BE49-F238E27FC236}">
                <a16:creationId xmlns:a16="http://schemas.microsoft.com/office/drawing/2014/main" id="{2133EB5A-69B9-1740-8101-0C004BB7DA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8138" y="371475"/>
            <a:ext cx="5580062" cy="4320000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nl-NL" sz="4100" b="0" i="1" smtClean="0">
                <a:effectLst/>
                <a:latin typeface="Merriweather Light" pitchFamily="2" charset="77"/>
              </a:defRPr>
            </a:lvl1pPr>
          </a:lstStyle>
          <a:p>
            <a:r>
              <a:rPr lang="en-GB" dirty="0"/>
              <a:t>Chapter title or Quote slide. (Leave Name </a:t>
            </a:r>
            <a:r>
              <a:rPr lang="en-GB" dirty="0" err="1"/>
              <a:t>Lastname</a:t>
            </a:r>
            <a:r>
              <a:rPr lang="en-GB" dirty="0"/>
              <a:t> and Job title empty in case of chapter slide.)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6BA2A577-21F1-7046-AA42-DF49AEC8BC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6975" y="368301"/>
            <a:ext cx="5581650" cy="6121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  <p:sp>
        <p:nvSpPr>
          <p:cNvPr id="6" name="Tijdelijke aanduiding voor tekst 32">
            <a:extLst>
              <a:ext uri="{FF2B5EF4-FFF2-40B4-BE49-F238E27FC236}">
                <a16:creationId xmlns:a16="http://schemas.microsoft.com/office/drawing/2014/main" id="{8A6E6E10-CABC-FF47-8209-224B9E9C5A8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8138" y="5499919"/>
            <a:ext cx="5580062" cy="217169"/>
          </a:xfrm>
          <a:prstGeom prst="rect">
            <a:avLst/>
          </a:prstGeom>
        </p:spPr>
        <p:txBody>
          <a:bodyPr/>
          <a:lstStyle>
            <a:lvl1pPr algn="l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7" name="Tijdelijke aanduiding voor tekst 34">
            <a:extLst>
              <a:ext uri="{FF2B5EF4-FFF2-40B4-BE49-F238E27FC236}">
                <a16:creationId xmlns:a16="http://schemas.microsoft.com/office/drawing/2014/main" id="{79749A39-F36C-EA43-9B19-3B58CEBDFCD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8138" y="5717088"/>
            <a:ext cx="5580062" cy="270592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D08FC8D2-49F9-4443-895C-08A3E052A2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9999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sclaimer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4282908C-B98B-6542-963B-D08F8A80CC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9688" y="2439285"/>
            <a:ext cx="6935798" cy="197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545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6" orient="horz" pos="754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9" pos="5134" userDrawn="1">
          <p15:clr>
            <a:srgbClr val="FBAE40"/>
          </p15:clr>
        </p15:guide>
        <p15:guide id="20" pos="5043" userDrawn="1">
          <p15:clr>
            <a:srgbClr val="FBAE40"/>
          </p15:clr>
        </p15:guide>
        <p15:guide id="21" orient="horz" pos="377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sclaimer + partner logos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jdelijke aanduiding voor afbeelding 2">
            <a:extLst>
              <a:ext uri="{FF2B5EF4-FFF2-40B4-BE49-F238E27FC236}">
                <a16:creationId xmlns:a16="http://schemas.microsoft.com/office/drawing/2014/main" id="{6C9B2BAC-262E-CB42-9DC4-D4F88D7A343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37821" y="4117423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2" name="Tijdelijke aanduiding voor afbeelding 2">
            <a:extLst>
              <a:ext uri="{FF2B5EF4-FFF2-40B4-BE49-F238E27FC236}">
                <a16:creationId xmlns:a16="http://schemas.microsoft.com/office/drawing/2014/main" id="{DD2B6CBF-EBBE-8E4D-AD2B-F1D1CF8BDC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877360" y="4117423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3" name="Tijdelijke aanduiding voor afbeelding 2">
            <a:extLst>
              <a:ext uri="{FF2B5EF4-FFF2-40B4-BE49-F238E27FC236}">
                <a16:creationId xmlns:a16="http://schemas.microsoft.com/office/drawing/2014/main" id="{65C6E2FD-71CC-CC4A-A318-3830215D486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404551" y="4117423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4" name="Tijdelijke aanduiding voor tekst 34">
            <a:extLst>
              <a:ext uri="{FF2B5EF4-FFF2-40B4-BE49-F238E27FC236}">
                <a16:creationId xmlns:a16="http://schemas.microsoft.com/office/drawing/2014/main" id="{6A0F4D5D-2BC8-D946-A31E-05AF1A3A836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7519" y="3740461"/>
            <a:ext cx="7560136" cy="27059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2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GB" noProof="0" dirty="0"/>
              <a:t>Partners</a:t>
            </a:r>
          </a:p>
        </p:txBody>
      </p:sp>
      <p:sp>
        <p:nvSpPr>
          <p:cNvPr id="35" name="Tijdelijke aanduiding voor afbeelding 2">
            <a:extLst>
              <a:ext uri="{FF2B5EF4-FFF2-40B4-BE49-F238E27FC236}">
                <a16:creationId xmlns:a16="http://schemas.microsoft.com/office/drawing/2014/main" id="{93547CC4-5A73-C347-93A5-A80AEAC9D5E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348607" y="5244036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6" name="Tijdelijke aanduiding voor afbeelding 2">
            <a:extLst>
              <a:ext uri="{FF2B5EF4-FFF2-40B4-BE49-F238E27FC236}">
                <a16:creationId xmlns:a16="http://schemas.microsoft.com/office/drawing/2014/main" id="{4CB8682C-D90B-C749-BABF-D3B17E3AB73B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4877360" y="5244036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7" name="Tijdelijke aanduiding voor afbeelding 2">
            <a:extLst>
              <a:ext uri="{FF2B5EF4-FFF2-40B4-BE49-F238E27FC236}">
                <a16:creationId xmlns:a16="http://schemas.microsoft.com/office/drawing/2014/main" id="{FBAB247E-5B35-B145-A2E9-4160FFD6317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406113" y="5244036"/>
            <a:ext cx="2438892" cy="1012671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cxnSp>
        <p:nvCxnSpPr>
          <p:cNvPr id="38" name="Rechte verbindingslijn 37">
            <a:extLst>
              <a:ext uri="{FF2B5EF4-FFF2-40B4-BE49-F238E27FC236}">
                <a16:creationId xmlns:a16="http://schemas.microsoft.com/office/drawing/2014/main" id="{62F45F0C-2C28-2A42-8FC8-80EAEC1E620E}"/>
              </a:ext>
            </a:extLst>
          </p:cNvPr>
          <p:cNvCxnSpPr>
            <a:cxnSpLocks/>
          </p:cNvCxnSpPr>
          <p:nvPr userDrawn="1"/>
        </p:nvCxnSpPr>
        <p:spPr>
          <a:xfrm>
            <a:off x="2317519" y="4011053"/>
            <a:ext cx="75601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Afbeelding 38">
            <a:extLst>
              <a:ext uri="{FF2B5EF4-FFF2-40B4-BE49-F238E27FC236}">
                <a16:creationId xmlns:a16="http://schemas.microsoft.com/office/drawing/2014/main" id="{5F5BDC55-C3B7-D14A-AF10-AE3DFBFB1E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71837" y="1816100"/>
            <a:ext cx="56515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68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6" orient="horz" pos="754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9" pos="5134">
          <p15:clr>
            <a:srgbClr val="FBAE40"/>
          </p15:clr>
        </p15:guide>
        <p15:guide id="20" pos="5043">
          <p15:clr>
            <a:srgbClr val="FBAE40"/>
          </p15:clr>
        </p15:guide>
        <p15:guide id="21" orient="horz" pos="377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eg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DA4BDBF9-888E-ED47-97BB-AD032B1D50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86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34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9" pos="5043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6" orient="horz" pos="754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377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9F183073-10E5-1148-8165-AEA6349E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5375" y="512910"/>
            <a:ext cx="1853435" cy="2160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DD </a:t>
            </a:r>
            <a:r>
              <a:rPr lang="nl-NL" dirty="0" err="1"/>
              <a:t>Month</a:t>
            </a:r>
            <a:r>
              <a:rPr lang="nl-NL" dirty="0"/>
              <a:t> YYYY</a:t>
            </a:r>
            <a:endParaRPr lang="en-GB" dirty="0"/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509A3404-C322-574D-996D-93CFC22960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78214" y="5800328"/>
            <a:ext cx="5038747" cy="199729"/>
          </a:xfrm>
          <a:prstGeom prst="rect">
            <a:avLst/>
          </a:prstGeom>
        </p:spPr>
        <p:txBody>
          <a:bodyPr/>
          <a:lstStyle>
            <a:lvl1pPr algn="ctr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35" name="Tijdelijke aanduiding voor tekst 34">
            <a:extLst>
              <a:ext uri="{FF2B5EF4-FFF2-40B4-BE49-F238E27FC236}">
                <a16:creationId xmlns:a16="http://schemas.microsoft.com/office/drawing/2014/main" id="{D6F025CA-08AA-BB4D-A7AA-3CD26CC85F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78225" y="6017497"/>
            <a:ext cx="5038725" cy="270592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8D0FC209-A5EA-0147-8CC1-DEEC093C72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3291" y="1196750"/>
            <a:ext cx="11374639" cy="4603578"/>
          </a:xfrm>
          <a:prstGeom prst="rect">
            <a:avLst/>
          </a:prstGeom>
        </p:spPr>
        <p:txBody>
          <a:bodyPr anchor="ctr" anchorCtr="0"/>
          <a:lstStyle>
            <a:lvl1pPr algn="ctr">
              <a:defRPr sz="4100" b="0" i="1">
                <a:latin typeface="Merriweather Light" pitchFamily="2" charset="77"/>
              </a:defRPr>
            </a:lvl1pPr>
          </a:lstStyle>
          <a:p>
            <a:r>
              <a:rPr lang="en-GB" dirty="0"/>
              <a:t>Place your attention-grabbing</a:t>
            </a:r>
            <a:br>
              <a:rPr lang="en-GB" dirty="0"/>
            </a:br>
            <a:r>
              <a:rPr lang="en-GB" dirty="0"/>
              <a:t>headline here</a:t>
            </a:r>
          </a:p>
        </p:txBody>
      </p:sp>
      <p:sp>
        <p:nvSpPr>
          <p:cNvPr id="16" name="Tijdelijke aanduiding voor tekst 30">
            <a:extLst>
              <a:ext uri="{FF2B5EF4-FFF2-40B4-BE49-F238E27FC236}">
                <a16:creationId xmlns:a16="http://schemas.microsoft.com/office/drawing/2014/main" id="{18DC5878-969C-0849-B41E-F7CAD75B0E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75859" y="501834"/>
            <a:ext cx="7008532" cy="227101"/>
          </a:xfrm>
          <a:prstGeom prst="rect">
            <a:avLst/>
          </a:prstGeom>
        </p:spPr>
        <p:txBody>
          <a:bodyPr/>
          <a:lstStyle>
            <a:lvl1pPr algn="ctr">
              <a:defRPr sz="1200" b="0" i="0" u="none" cap="all" spc="50" baseline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Name sub-</a:t>
            </a:r>
            <a:r>
              <a:rPr lang="nl-NL" dirty="0" err="1"/>
              <a:t>sender</a:t>
            </a:r>
            <a:endParaRPr lang="nl-NL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31016572-ECB2-D746-B7D8-25FB817BF1D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240659" cy="127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2946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11">
          <p15:clr>
            <a:srgbClr val="FBAE40"/>
          </p15:clr>
        </p15:guide>
        <p15:guide id="7" pos="6200">
          <p15:clr>
            <a:srgbClr val="FBAE40"/>
          </p15:clr>
        </p15:guide>
        <p15:guide id="8" pos="6290">
          <p15:clr>
            <a:srgbClr val="FBAE40"/>
          </p15:clr>
        </p15:guide>
        <p15:guide id="9" pos="4998">
          <p15:clr>
            <a:srgbClr val="FBAE40"/>
          </p15:clr>
        </p15:guide>
        <p15:guide id="10" pos="3864">
          <p15:clr>
            <a:srgbClr val="FBAE40"/>
          </p15:clr>
        </p15:guide>
        <p15:guide id="11" pos="3773">
          <p15:clr>
            <a:srgbClr val="FBAE40"/>
          </p15:clr>
        </p15:guide>
        <p15:guide id="12" pos="2662">
          <p15:clr>
            <a:srgbClr val="FBAE40"/>
          </p15:clr>
        </p15:guide>
        <p15:guide id="13" pos="2571">
          <p15:clr>
            <a:srgbClr val="FBAE40"/>
          </p15:clr>
        </p15:guide>
        <p15:guide id="14" pos="1460">
          <p15:clr>
            <a:srgbClr val="FBAE40"/>
          </p15:clr>
        </p15:guide>
        <p15:guide id="15" pos="1346">
          <p15:clr>
            <a:srgbClr val="FBAE40"/>
          </p15:clr>
        </p15:guide>
        <p15:guide id="16" orient="horz" pos="754">
          <p15:clr>
            <a:srgbClr val="FBAE40"/>
          </p15:clr>
        </p15:guide>
        <p15:guide id="17" orient="horz" pos="2115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white + imag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9F183073-10E5-1148-8165-AEA6349E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71903" y="512910"/>
            <a:ext cx="1866907" cy="2160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DD </a:t>
            </a:r>
            <a:r>
              <a:rPr lang="nl-NL" dirty="0" err="1"/>
              <a:t>Month</a:t>
            </a:r>
            <a:r>
              <a:rPr lang="nl-NL" dirty="0"/>
              <a:t> YYYY</a:t>
            </a:r>
            <a:endParaRPr lang="en-GB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2133EB5A-69B9-1740-8101-0C004BB7DA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3733" y="1196750"/>
            <a:ext cx="5584468" cy="4603578"/>
          </a:xfrm>
          <a:prstGeom prst="rect">
            <a:avLst/>
          </a:prstGeom>
        </p:spPr>
        <p:txBody>
          <a:bodyPr anchor="ctr" anchorCtr="0"/>
          <a:lstStyle>
            <a:lvl1pPr algn="ctr">
              <a:defRPr sz="4100" b="0" i="1">
                <a:latin typeface="Merriweather Light" pitchFamily="2" charset="77"/>
              </a:defRPr>
            </a:lvl1pPr>
          </a:lstStyle>
          <a:p>
            <a:r>
              <a:rPr lang="en-GB" dirty="0"/>
              <a:t>Place your attention-grabbing headline here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509A3404-C322-574D-996D-93CFC22960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3732" y="6084055"/>
            <a:ext cx="5584468" cy="217169"/>
          </a:xfrm>
          <a:prstGeom prst="rect">
            <a:avLst/>
          </a:prstGeom>
        </p:spPr>
        <p:txBody>
          <a:bodyPr/>
          <a:lstStyle>
            <a:lvl1pPr algn="ctr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35" name="Tijdelijke aanduiding voor tekst 34">
            <a:extLst>
              <a:ext uri="{FF2B5EF4-FFF2-40B4-BE49-F238E27FC236}">
                <a16:creationId xmlns:a16="http://schemas.microsoft.com/office/drawing/2014/main" id="{D6F025CA-08AA-BB4D-A7AA-3CD26CC85F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6550" y="6309175"/>
            <a:ext cx="5581650" cy="270592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0899AEA0-D03E-3444-8E81-C754D975C6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6975" y="1196751"/>
            <a:ext cx="5562600" cy="5292950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  <p:sp>
        <p:nvSpPr>
          <p:cNvPr id="13" name="Tijdelijke aanduiding voor tekst 30">
            <a:extLst>
              <a:ext uri="{FF2B5EF4-FFF2-40B4-BE49-F238E27FC236}">
                <a16:creationId xmlns:a16="http://schemas.microsoft.com/office/drawing/2014/main" id="{7D271618-79F1-014C-8317-A706919B0E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81835" y="501834"/>
            <a:ext cx="6996580" cy="22710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 b="0" i="0" u="none" cap="all" spc="50" baseline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Name sub-</a:t>
            </a:r>
            <a:r>
              <a:rPr lang="nl-NL" dirty="0" err="1"/>
              <a:t>sender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0807386A-1621-4C40-8137-551D17BC97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240659" cy="127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2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8" orient="horz" pos="754" userDrawn="1">
          <p15:clr>
            <a:srgbClr val="FBAE40"/>
          </p15:clr>
        </p15:guide>
        <p15:guide id="19" orient="horz" pos="21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white + image + partner logos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9F183073-10E5-1148-8165-AEA6349E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71903" y="512910"/>
            <a:ext cx="1866907" cy="2160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fld id="{FF89F68A-B152-1F4A-BAE9-DB6F3497DE2E}" type="datetime1">
              <a:rPr lang="nl-NL" smtClean="0"/>
              <a:t>14-12-2022</a:t>
            </a:fld>
            <a:endParaRPr lang="en-GB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2133EB5A-69B9-1740-8101-0C004BB7DA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3733" y="1196749"/>
            <a:ext cx="6986614" cy="22322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4100" b="0" i="1">
                <a:latin typeface="Merriweather Light" pitchFamily="2" charset="77"/>
              </a:defRPr>
            </a:lvl1pPr>
          </a:lstStyle>
          <a:p>
            <a:r>
              <a:rPr lang="en-GB" dirty="0"/>
              <a:t>Place your attention-grabbing headline here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509A3404-C322-574D-996D-93CFC22960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3731" y="6084055"/>
            <a:ext cx="7012883" cy="217169"/>
          </a:xfrm>
          <a:prstGeom prst="rect">
            <a:avLst/>
          </a:prstGeom>
        </p:spPr>
        <p:txBody>
          <a:bodyPr/>
          <a:lstStyle>
            <a:lvl1pPr algn="ctr">
              <a:defRPr sz="1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dirty="0"/>
              <a:t>Name </a:t>
            </a:r>
            <a:r>
              <a:rPr lang="nl-NL" dirty="0" err="1"/>
              <a:t>Lastname</a:t>
            </a:r>
            <a:endParaRPr lang="nl-NL" dirty="0"/>
          </a:p>
        </p:txBody>
      </p:sp>
      <p:sp>
        <p:nvSpPr>
          <p:cNvPr id="35" name="Tijdelijke aanduiding voor tekst 34">
            <a:extLst>
              <a:ext uri="{FF2B5EF4-FFF2-40B4-BE49-F238E27FC236}">
                <a16:creationId xmlns:a16="http://schemas.microsoft.com/office/drawing/2014/main" id="{D6F025CA-08AA-BB4D-A7AA-3CD26CC85F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6550" y="6309175"/>
            <a:ext cx="7010064" cy="270592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0899AEA0-D03E-3444-8E81-C754D975C6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645613" y="1196751"/>
            <a:ext cx="4193962" cy="5292950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  <p:sp>
        <p:nvSpPr>
          <p:cNvPr id="13" name="Tijdelijke aanduiding voor tekst 30">
            <a:extLst>
              <a:ext uri="{FF2B5EF4-FFF2-40B4-BE49-F238E27FC236}">
                <a16:creationId xmlns:a16="http://schemas.microsoft.com/office/drawing/2014/main" id="{7D271618-79F1-014C-8317-A706919B0E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81835" y="501834"/>
            <a:ext cx="6996580" cy="22710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 b="0" i="0" u="none" cap="all" spc="50" baseline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Name sub-</a:t>
            </a:r>
            <a:r>
              <a:rPr lang="nl-NL" dirty="0" err="1"/>
              <a:t>sender</a:t>
            </a:r>
            <a:endParaRPr lang="nl-NL" dirty="0"/>
          </a:p>
        </p:txBody>
      </p:sp>
      <p:sp>
        <p:nvSpPr>
          <p:cNvPr id="24" name="Tijdelijke aanduiding voor afbeelding 2">
            <a:extLst>
              <a:ext uri="{FF2B5EF4-FFF2-40B4-BE49-F238E27FC236}">
                <a16:creationId xmlns:a16="http://schemas.microsoft.com/office/drawing/2014/main" id="{96590D88-6BBF-A34E-AAB8-6A3B3F4F8EB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60001" y="3979535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25" name="Tijdelijke aanduiding voor afbeelding 2">
            <a:extLst>
              <a:ext uri="{FF2B5EF4-FFF2-40B4-BE49-F238E27FC236}">
                <a16:creationId xmlns:a16="http://schemas.microsoft.com/office/drawing/2014/main" id="{9781CBC6-4D2D-9B44-8C61-BA988AC5EA8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915084" y="3979535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26" name="Tijdelijke aanduiding voor afbeelding 2">
            <a:extLst>
              <a:ext uri="{FF2B5EF4-FFF2-40B4-BE49-F238E27FC236}">
                <a16:creationId xmlns:a16="http://schemas.microsoft.com/office/drawing/2014/main" id="{F3CB498F-9E16-7340-824A-5B69DEB636A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59381" y="3979535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27" name="Tijdelijke aanduiding voor tekst 34">
            <a:extLst>
              <a:ext uri="{FF2B5EF4-FFF2-40B4-BE49-F238E27FC236}">
                <a16:creationId xmlns:a16="http://schemas.microsoft.com/office/drawing/2014/main" id="{D85BB5FF-F717-044D-8E9C-DCEFD8761E4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8137" y="3602573"/>
            <a:ext cx="5580062" cy="27059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2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GB" noProof="0" dirty="0"/>
              <a:t>Partners</a:t>
            </a:r>
          </a:p>
        </p:txBody>
      </p:sp>
      <p:sp>
        <p:nvSpPr>
          <p:cNvPr id="28" name="Tijdelijke aanduiding voor afbeelding 2">
            <a:extLst>
              <a:ext uri="{FF2B5EF4-FFF2-40B4-BE49-F238E27FC236}">
                <a16:creationId xmlns:a16="http://schemas.microsoft.com/office/drawing/2014/main" id="{9E39B1AE-9C41-2A43-8322-F2385CDD76E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70787" y="4892702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29" name="Tijdelijke aanduiding voor afbeelding 2">
            <a:extLst>
              <a:ext uri="{FF2B5EF4-FFF2-40B4-BE49-F238E27FC236}">
                <a16:creationId xmlns:a16="http://schemas.microsoft.com/office/drawing/2014/main" id="{906E6FE3-27E3-F44A-BCCB-0BFB91A7058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15084" y="4892702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sp>
        <p:nvSpPr>
          <p:cNvPr id="30" name="Tijdelijke aanduiding voor afbeelding 2">
            <a:extLst>
              <a:ext uri="{FF2B5EF4-FFF2-40B4-BE49-F238E27FC236}">
                <a16:creationId xmlns:a16="http://schemas.microsoft.com/office/drawing/2014/main" id="{D4208AEC-A18D-7948-B0D2-36515B5214D7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460943" y="4892702"/>
            <a:ext cx="1887234" cy="783612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logo </a:t>
            </a:r>
            <a:r>
              <a:rPr lang="nl-NL" dirty="0" err="1"/>
              <a:t>here</a:t>
            </a:r>
            <a:endParaRPr lang="nl-NL" dirty="0"/>
          </a:p>
        </p:txBody>
      </p:sp>
      <p:cxnSp>
        <p:nvCxnSpPr>
          <p:cNvPr id="31" name="Rechte verbindingslijn 30">
            <a:extLst>
              <a:ext uri="{FF2B5EF4-FFF2-40B4-BE49-F238E27FC236}">
                <a16:creationId xmlns:a16="http://schemas.microsoft.com/office/drawing/2014/main" id="{0E4A6470-CC6A-4740-8821-4CBA8B5017EA}"/>
              </a:ext>
            </a:extLst>
          </p:cNvPr>
          <p:cNvCxnSpPr>
            <a:cxnSpLocks/>
          </p:cNvCxnSpPr>
          <p:nvPr userDrawn="1"/>
        </p:nvCxnSpPr>
        <p:spPr>
          <a:xfrm>
            <a:off x="360000" y="3873165"/>
            <a:ext cx="698661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53B07703-8926-F845-AF19-8F0BDE168B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240659" cy="127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4885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8" orient="horz" pos="754">
          <p15:clr>
            <a:srgbClr val="FBAE40"/>
          </p15:clr>
        </p15:guide>
        <p15:guide id="19" orient="horz" pos="21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only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C1824C1D-4906-3A4A-B5A7-7CF6C4EB7B5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17750" y="1196975"/>
            <a:ext cx="7559675" cy="1253617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nl-NL" sz="2300" b="1" i="0" smtClean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dirty="0"/>
              <a:t>Title</a:t>
            </a:r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5E1B5542-E518-FB47-95E8-2B71A026A2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17750" y="2450593"/>
            <a:ext cx="7559675" cy="344331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nl-NL" sz="2200" b="0" i="0" kern="1200" baseline="0" dirty="0" err="1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Molorepudit</a:t>
            </a:r>
            <a:r>
              <a:rPr lang="nl-NL" dirty="0"/>
              <a:t> </a:t>
            </a:r>
            <a:r>
              <a:rPr lang="nl-NL" dirty="0" err="1"/>
              <a:t>ressimus</a:t>
            </a:r>
            <a:r>
              <a:rPr lang="nl-NL" dirty="0"/>
              <a:t> </a:t>
            </a:r>
            <a:r>
              <a:rPr lang="nl-NL" dirty="0" err="1"/>
              <a:t>exeri</a:t>
            </a:r>
            <a:r>
              <a:rPr lang="nl-NL" dirty="0"/>
              <a:t> </a:t>
            </a:r>
            <a:r>
              <a:rPr lang="nl-NL" dirty="0" err="1"/>
              <a:t>nus</a:t>
            </a:r>
            <a:r>
              <a:rPr lang="nl-NL" dirty="0"/>
              <a:t> et </a:t>
            </a:r>
            <a:r>
              <a:rPr lang="nl-NL" dirty="0" err="1"/>
              <a:t>ipienda</a:t>
            </a:r>
            <a:r>
              <a:rPr lang="nl-NL" dirty="0"/>
              <a:t> et </a:t>
            </a:r>
            <a:r>
              <a:rPr lang="nl-NL" dirty="0" err="1"/>
              <a:t>adiantot</a:t>
            </a:r>
            <a:r>
              <a:rPr lang="nl-NL" dirty="0"/>
              <a:t> </a:t>
            </a:r>
            <a:r>
              <a:rPr lang="nl-NL" dirty="0" err="1"/>
              <a:t>Ique</a:t>
            </a:r>
            <a:r>
              <a:rPr lang="nl-NL" dirty="0"/>
              <a:t> </a:t>
            </a:r>
            <a:r>
              <a:rPr lang="nl-NL" dirty="0" err="1"/>
              <a:t>niminti</a:t>
            </a:r>
            <a:r>
              <a:rPr lang="nl-NL" dirty="0"/>
              <a:t> </a:t>
            </a:r>
            <a:r>
              <a:rPr lang="nl-NL" dirty="0" err="1"/>
              <a:t>nonsendaecae</a:t>
            </a:r>
            <a:r>
              <a:rPr lang="nl-NL" dirty="0"/>
              <a:t> </a:t>
            </a:r>
            <a:r>
              <a:rPr lang="nl-NL" dirty="0" err="1"/>
              <a:t>volor</a:t>
            </a:r>
            <a:r>
              <a:rPr lang="nl-NL" dirty="0"/>
              <a:t> a ad et ut </a:t>
            </a:r>
            <a:r>
              <a:rPr lang="nl-NL" dirty="0" err="1"/>
              <a:t>eum</a:t>
            </a:r>
            <a:r>
              <a:rPr lang="nl-NL" dirty="0"/>
              <a:t> se pos mos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ulpa</a:t>
            </a:r>
            <a:r>
              <a:rPr lang="nl-NL" dirty="0"/>
              <a:t> </a:t>
            </a:r>
            <a:r>
              <a:rPr lang="nl-NL" dirty="0" err="1"/>
              <a:t>vitas</a:t>
            </a:r>
            <a:r>
              <a:rPr lang="nl-NL" dirty="0"/>
              <a:t> </a:t>
            </a:r>
            <a:r>
              <a:rPr lang="nl-NL" dirty="0" err="1"/>
              <a:t>aut</a:t>
            </a:r>
            <a:r>
              <a:rPr lang="nl-NL" dirty="0"/>
              <a:t> </a:t>
            </a:r>
            <a:r>
              <a:rPr lang="nl-NL" dirty="0" err="1"/>
              <a:t>quia</a:t>
            </a:r>
            <a:r>
              <a:rPr lang="nl-NL" dirty="0"/>
              <a:t> </a:t>
            </a:r>
            <a:r>
              <a:rPr lang="nl-NL" dirty="0" err="1"/>
              <a:t>doluptio</a:t>
            </a:r>
            <a:r>
              <a:rPr lang="nl-NL" dirty="0"/>
              <a:t> </a:t>
            </a:r>
            <a:r>
              <a:rPr lang="nl-NL" dirty="0" err="1"/>
              <a:t>iduciis</a:t>
            </a:r>
            <a:r>
              <a:rPr lang="nl-NL" dirty="0"/>
              <a:t> </a:t>
            </a:r>
            <a:r>
              <a:rPr lang="nl-NL" dirty="0" err="1"/>
              <a:t>sedis</a:t>
            </a:r>
            <a:r>
              <a:rPr lang="nl-NL" dirty="0"/>
              <a:t> </a:t>
            </a:r>
            <a:r>
              <a:rPr lang="nl-NL" dirty="0" err="1"/>
              <a:t>sitat</a:t>
            </a:r>
            <a:r>
              <a:rPr lang="nl-NL" dirty="0"/>
              <a:t> es </a:t>
            </a:r>
            <a:r>
              <a:rPr lang="nl-NL" dirty="0" err="1"/>
              <a:t>nihition</a:t>
            </a:r>
            <a:r>
              <a:rPr lang="nl-NL" dirty="0"/>
              <a:t> </a:t>
            </a:r>
            <a:r>
              <a:rPr lang="nl-NL" dirty="0" err="1"/>
              <a:t>nonsecturi</a:t>
            </a:r>
            <a:r>
              <a:rPr lang="nl-NL" dirty="0"/>
              <a:t> </a:t>
            </a:r>
            <a:r>
              <a:rPr lang="nl-NL" dirty="0" err="1"/>
              <a:t>officidis</a:t>
            </a:r>
            <a:r>
              <a:rPr lang="nl-NL" dirty="0"/>
              <a:t> ex et que </a:t>
            </a:r>
            <a:r>
              <a:rPr lang="nl-NL" dirty="0" err="1"/>
              <a:t>esecto</a:t>
            </a:r>
            <a:r>
              <a:rPr lang="nl-NL" dirty="0"/>
              <a:t> </a:t>
            </a:r>
            <a:r>
              <a:rPr lang="nl-NL" dirty="0" err="1"/>
              <a:t>dolorumenis</a:t>
            </a:r>
            <a:r>
              <a:rPr lang="nl-NL" dirty="0"/>
              <a:t> </a:t>
            </a:r>
            <a:r>
              <a:rPr lang="nl-NL" dirty="0" err="1"/>
              <a:t>aritat</a:t>
            </a:r>
            <a:r>
              <a:rPr lang="nl-NL" dirty="0"/>
              <a:t> et des </a:t>
            </a:r>
            <a:r>
              <a:rPr lang="nl-NL" dirty="0" err="1"/>
              <a:t>earcit</a:t>
            </a:r>
            <a:r>
              <a:rPr lang="nl-NL" dirty="0"/>
              <a:t>, </a:t>
            </a:r>
            <a:r>
              <a:rPr lang="nl-NL" dirty="0" err="1"/>
              <a:t>ium</a:t>
            </a:r>
            <a:r>
              <a:rPr lang="nl-NL" dirty="0"/>
              <a:t> ad </a:t>
            </a:r>
            <a:r>
              <a:rPr lang="nl-NL" dirty="0" err="1"/>
              <a:t>quam</a:t>
            </a:r>
            <a:r>
              <a:rPr lang="nl-NL" dirty="0"/>
              <a:t> </a:t>
            </a:r>
            <a:r>
              <a:rPr lang="nl-NL" dirty="0" err="1"/>
              <a:t>faccupt</a:t>
            </a:r>
            <a:r>
              <a:rPr lang="nl-NL" dirty="0"/>
              <a:t> </a:t>
            </a:r>
            <a:r>
              <a:rPr lang="nl-NL" dirty="0" err="1"/>
              <a:t>atiature</a:t>
            </a:r>
            <a:r>
              <a:rPr lang="nl-NL" dirty="0"/>
              <a:t>, </a:t>
            </a:r>
            <a:r>
              <a:rPr lang="nl-NL" dirty="0" err="1"/>
              <a:t>qui</a:t>
            </a:r>
            <a:r>
              <a:rPr lang="nl-NL" dirty="0"/>
              <a:t> </a:t>
            </a:r>
            <a:r>
              <a:rPr lang="nl-NL" dirty="0" err="1"/>
              <a:t>officipis</a:t>
            </a:r>
            <a:r>
              <a:rPr lang="nl-NL" dirty="0"/>
              <a:t> </a:t>
            </a:r>
            <a:r>
              <a:rPr lang="nl-NL" dirty="0" err="1"/>
              <a:t>dolupta</a:t>
            </a:r>
            <a:r>
              <a:rPr lang="nl-NL" dirty="0"/>
              <a:t> </a:t>
            </a:r>
            <a:r>
              <a:rPr lang="nl-NL" dirty="0" err="1"/>
              <a:t>spereium</a:t>
            </a:r>
            <a:r>
              <a:rPr lang="nl-NL" dirty="0"/>
              <a:t> </a:t>
            </a:r>
            <a:r>
              <a:rPr lang="nl-NL" dirty="0" err="1"/>
              <a:t>quias</a:t>
            </a:r>
            <a:r>
              <a:rPr lang="nl-NL" dirty="0"/>
              <a:t> </a:t>
            </a:r>
            <a:r>
              <a:rPr lang="nl-NL" dirty="0" err="1"/>
              <a:t>sum</a:t>
            </a:r>
            <a:r>
              <a:rPr lang="nl-NL" dirty="0"/>
              <a:t> </a:t>
            </a:r>
            <a:r>
              <a:rPr lang="nl-NL" dirty="0" err="1"/>
              <a:t>aut</a:t>
            </a:r>
            <a:r>
              <a:rPr lang="nl-NL" dirty="0"/>
              <a:t> min </a:t>
            </a:r>
            <a:r>
              <a:rPr lang="nl-NL" dirty="0" err="1"/>
              <a:t>prae</a:t>
            </a:r>
            <a:r>
              <a:rPr lang="nl-NL" dirty="0"/>
              <a:t> nam </a:t>
            </a:r>
            <a:r>
              <a:rPr lang="nl-NL" dirty="0" err="1"/>
              <a:t>aut</a:t>
            </a:r>
            <a:r>
              <a:rPr lang="nl-NL" dirty="0"/>
              <a:t> que </a:t>
            </a:r>
            <a:r>
              <a:rPr lang="nl-NL" dirty="0" err="1"/>
              <a:t>nobitatur</a:t>
            </a:r>
            <a:r>
              <a:rPr lang="nl-NL" dirty="0"/>
              <a:t>, </a:t>
            </a:r>
            <a:r>
              <a:rPr lang="nl-NL" dirty="0" err="1"/>
              <a:t>cus</a:t>
            </a:r>
            <a:r>
              <a:rPr lang="nl-NL" dirty="0"/>
              <a:t> </a:t>
            </a:r>
            <a:r>
              <a:rPr lang="nl-NL" dirty="0" err="1"/>
              <a:t>eario</a:t>
            </a:r>
            <a:r>
              <a:rPr lang="nl-NL" dirty="0"/>
              <a:t> </a:t>
            </a:r>
            <a:r>
              <a:rPr lang="nl-NL" dirty="0" err="1"/>
              <a:t>omnihic</a:t>
            </a:r>
            <a:r>
              <a:rPr lang="nl-NL" dirty="0"/>
              <a:t> </a:t>
            </a:r>
            <a:r>
              <a:rPr lang="nl-NL" dirty="0" err="1"/>
              <a:t>aeruptur</a:t>
            </a:r>
            <a:r>
              <a:rPr lang="nl-NL" dirty="0"/>
              <a:t>, </a:t>
            </a:r>
            <a:r>
              <a:rPr lang="nl-NL" dirty="0" err="1"/>
              <a:t>sunt</a:t>
            </a:r>
            <a:r>
              <a:rPr lang="nl-NL" dirty="0"/>
              <a:t> </a:t>
            </a:r>
            <a:r>
              <a:rPr lang="nl-NL" dirty="0" err="1"/>
              <a:t>eruptat</a:t>
            </a:r>
            <a:r>
              <a:rPr lang="nl-NL" dirty="0"/>
              <a:t> </a:t>
            </a:r>
            <a:r>
              <a:rPr lang="nl-NL" dirty="0" err="1"/>
              <a:t>volorep</a:t>
            </a:r>
            <a:r>
              <a:rPr lang="nl-NL" dirty="0"/>
              <a:t>. &lt;Max. 70 </a:t>
            </a:r>
            <a:r>
              <a:rPr lang="nl-NL" dirty="0" err="1"/>
              <a:t>words</a:t>
            </a:r>
            <a:r>
              <a:rPr lang="nl-NL" dirty="0"/>
              <a:t>&gt; 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CB6D8A1-2534-604A-A9FD-4672348B8A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298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C1824C1D-4906-3A4A-B5A7-7CF6C4EB7B5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17750" y="1196975"/>
            <a:ext cx="7559675" cy="1253617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nl-NL" sz="2300" b="1" i="0" smtClean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NL" noProof="0" dirty="0" err="1"/>
              <a:t>Title</a:t>
            </a:r>
            <a:endParaRPr lang="nl-NL" noProof="0" dirty="0"/>
          </a:p>
        </p:txBody>
      </p:sp>
      <p:sp>
        <p:nvSpPr>
          <p:cNvPr id="5" name="Tijdelijke aanduiding voor tekst 2">
            <a:extLst>
              <a:ext uri="{FF2B5EF4-FFF2-40B4-BE49-F238E27FC236}">
                <a16:creationId xmlns:a16="http://schemas.microsoft.com/office/drawing/2014/main" id="{4B633025-4CF3-E24C-A6D3-53F39D08162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17750" y="2450593"/>
            <a:ext cx="7559675" cy="3443316"/>
          </a:xfrm>
          <a:prstGeom prst="rect">
            <a:avLst/>
          </a:prstGeom>
        </p:spPr>
        <p:txBody>
          <a:bodyPr/>
          <a:lstStyle>
            <a:lvl1pPr marL="450850" marR="0" indent="-4508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889000" algn="l"/>
                <a:tab pos="1452563" algn="l"/>
              </a:tabLst>
              <a:defRPr lang="nl-NL" sz="2200" b="0" i="0" kern="1200" baseline="0" noProof="0" dirty="0" smtClean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03275" indent="-309563"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lang="nl-NL" sz="2200" b="0" i="0" kern="1200" baseline="0" noProof="0" dirty="0" smtClean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114425" indent="-31115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lang="nl-NL" sz="2200" b="0" i="0" kern="1200" baseline="0" noProof="0" dirty="0" err="1" smtClean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466850" indent="-3111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  <a:tabLst/>
              <a:defRPr lang="nl-NL" sz="2200" b="0" i="0" kern="1200" baseline="0" noProof="0" dirty="0" smtClean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833563" indent="-366713"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lang="nl-NL" sz="2200" b="0" i="0" kern="1200" baseline="0" noProof="0" dirty="0" err="1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185988" indent="-352425">
              <a:spcBef>
                <a:spcPts val="600"/>
              </a:spcBef>
              <a:tabLst/>
              <a:defRPr lang="nl-NL" sz="2200" b="0" i="0" kern="1200" baseline="0" noProof="0" dirty="0" smtClean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6pPr>
            <a:lvl7pPr marL="2144713" indent="-311150">
              <a:tabLst/>
              <a:defRPr lang="nl-NL" sz="2200" b="0" i="0" kern="1200" baseline="0" noProof="0" dirty="0" smtClean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7pPr>
            <a:lvl8pPr marL="2497138" indent="-352425">
              <a:tabLst/>
              <a:defRPr lang="nl-NL" sz="2200" b="0" i="0" kern="1200" baseline="0" noProof="0" dirty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8pPr>
            <a:lvl9pPr>
              <a:defRPr lang="nl-NL" sz="2200" b="0" i="0" kern="1200" baseline="0" noProof="0" dirty="0" smtClean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9pPr>
          </a:lstStyle>
          <a:p>
            <a:r>
              <a:rPr lang="nl-NL" noProof="0" dirty="0" err="1"/>
              <a:t>Ressimus</a:t>
            </a:r>
            <a:r>
              <a:rPr lang="nl-NL" noProof="0" dirty="0"/>
              <a:t> </a:t>
            </a:r>
            <a:r>
              <a:rPr lang="nl-NL" noProof="0" dirty="0" err="1"/>
              <a:t>exeri</a:t>
            </a:r>
            <a:r>
              <a:rPr lang="nl-NL" noProof="0" dirty="0"/>
              <a:t> </a:t>
            </a:r>
            <a:r>
              <a:rPr lang="nl-NL" noProof="0" dirty="0" err="1"/>
              <a:t>nus</a:t>
            </a:r>
            <a:r>
              <a:rPr lang="nl-NL" noProof="0" dirty="0"/>
              <a:t> et </a:t>
            </a:r>
            <a:r>
              <a:rPr lang="nl-NL" noProof="0" dirty="0" err="1"/>
              <a:t>ipienda</a:t>
            </a:r>
            <a:r>
              <a:rPr lang="nl-NL" noProof="0" dirty="0"/>
              <a:t> et </a:t>
            </a:r>
            <a:r>
              <a:rPr lang="nl-NL" noProof="0" dirty="0" err="1"/>
              <a:t>adiantot</a:t>
            </a:r>
            <a:r>
              <a:rPr lang="nl-NL" noProof="0" dirty="0"/>
              <a:t> </a:t>
            </a:r>
            <a:r>
              <a:rPr lang="nl-NL" noProof="0" dirty="0" err="1"/>
              <a:t>IqueMolorepudit</a:t>
            </a:r>
            <a:r>
              <a:rPr lang="nl-NL" noProof="0" dirty="0"/>
              <a:t> </a:t>
            </a:r>
            <a:r>
              <a:rPr lang="nl-NL" noProof="0" dirty="0" err="1"/>
              <a:t>niminti</a:t>
            </a:r>
            <a:r>
              <a:rPr lang="nl-NL" noProof="0" dirty="0"/>
              <a:t> </a:t>
            </a:r>
            <a:r>
              <a:rPr lang="nl-NL" noProof="0" dirty="0" err="1"/>
              <a:t>nonsendaecae</a:t>
            </a:r>
            <a:r>
              <a:rPr lang="nl-NL" noProof="0" dirty="0"/>
              <a:t> </a:t>
            </a:r>
            <a:r>
              <a:rPr lang="nl-NL" noProof="0" dirty="0" err="1"/>
              <a:t>volor</a:t>
            </a:r>
            <a:r>
              <a:rPr lang="nl-NL" noProof="0" dirty="0"/>
              <a:t> a ad et ut </a:t>
            </a:r>
            <a:r>
              <a:rPr lang="nl-NL" noProof="0" dirty="0" err="1"/>
              <a:t>eum</a:t>
            </a:r>
            <a:r>
              <a:rPr lang="nl-NL" noProof="0" dirty="0"/>
              <a:t> se pos mos </a:t>
            </a:r>
            <a:r>
              <a:rPr lang="nl-NL" noProof="0" dirty="0" err="1"/>
              <a:t>sed</a:t>
            </a:r>
            <a:r>
              <a:rPr lang="nl-NL" noProof="0" dirty="0"/>
              <a:t> </a:t>
            </a:r>
            <a:r>
              <a:rPr lang="nl-NL" noProof="0" dirty="0" err="1"/>
              <a:t>ulpa</a:t>
            </a:r>
            <a:r>
              <a:rPr lang="nl-NL" noProof="0" dirty="0"/>
              <a:t> </a:t>
            </a:r>
            <a:r>
              <a:rPr lang="nl-NL" noProof="0" dirty="0" err="1"/>
              <a:t>vitas</a:t>
            </a:r>
            <a:r>
              <a:rPr lang="nl-NL" noProof="0" dirty="0"/>
              <a:t> </a:t>
            </a:r>
            <a:r>
              <a:rPr lang="nl-NL" noProof="0" dirty="0" err="1"/>
              <a:t>aut</a:t>
            </a:r>
            <a:r>
              <a:rPr lang="nl-NL" noProof="0" dirty="0"/>
              <a:t> </a:t>
            </a:r>
            <a:r>
              <a:rPr lang="nl-NL" noProof="0" dirty="0" err="1"/>
              <a:t>quia</a:t>
            </a:r>
            <a:r>
              <a:rPr lang="nl-NL" noProof="0" dirty="0"/>
              <a:t> </a:t>
            </a:r>
            <a:r>
              <a:rPr lang="nl-NL" noProof="0" dirty="0" err="1"/>
              <a:t>doluptio</a:t>
            </a:r>
            <a:r>
              <a:rPr lang="nl-NL" noProof="0" dirty="0"/>
              <a:t> </a:t>
            </a:r>
            <a:r>
              <a:rPr lang="nl-NL" noProof="0" dirty="0" err="1"/>
              <a:t>iduciis</a:t>
            </a:r>
            <a:r>
              <a:rPr lang="nl-NL" noProof="0" dirty="0"/>
              <a:t> </a:t>
            </a:r>
            <a:r>
              <a:rPr lang="nl-NL" noProof="0" dirty="0" err="1"/>
              <a:t>sedis</a:t>
            </a:r>
            <a:r>
              <a:rPr lang="nl-NL" noProof="0" dirty="0"/>
              <a:t> </a:t>
            </a:r>
            <a:r>
              <a:rPr lang="nl-NL" noProof="0" dirty="0" err="1"/>
              <a:t>sitat</a:t>
            </a:r>
            <a:endParaRPr lang="nl-NL" noProof="0" dirty="0"/>
          </a:p>
          <a:p>
            <a:pPr lvl="1"/>
            <a:r>
              <a:rPr lang="nl-NL" noProof="0" dirty="0" err="1"/>
              <a:t>L;ajgda;ldgjs</a:t>
            </a:r>
            <a:endParaRPr lang="nl-NL" noProof="0" dirty="0"/>
          </a:p>
          <a:p>
            <a:pPr lvl="2"/>
            <a:r>
              <a:rPr lang="nl-NL" noProof="0" dirty="0" err="1"/>
              <a:t>Lkadghjs;aoigdhsj</a:t>
            </a:r>
            <a:endParaRPr lang="nl-NL" noProof="0" dirty="0"/>
          </a:p>
          <a:p>
            <a:pPr lvl="3"/>
            <a:r>
              <a:rPr lang="nl-NL" noProof="0" dirty="0"/>
              <a:t>;</a:t>
            </a:r>
            <a:r>
              <a:rPr lang="nl-NL" noProof="0" dirty="0" err="1"/>
              <a:t>lasijdf;alkgdjs</a:t>
            </a:r>
            <a:endParaRPr lang="nl-NL" noProof="0" dirty="0"/>
          </a:p>
          <a:p>
            <a:pPr lvl="4"/>
            <a:r>
              <a:rPr lang="nl-NL" noProof="0" dirty="0"/>
              <a:t>;</a:t>
            </a:r>
            <a:r>
              <a:rPr lang="nl-NL" noProof="0" dirty="0" err="1"/>
              <a:t>ladsgjlasdkgj</a:t>
            </a:r>
            <a:endParaRPr lang="nl-NL" noProof="0" dirty="0"/>
          </a:p>
          <a:p>
            <a:pPr lvl="5"/>
            <a:r>
              <a:rPr lang="nl-NL" noProof="0" dirty="0" err="1"/>
              <a:t>A;lgdkj;asldgjk</a:t>
            </a:r>
            <a:endParaRPr lang="nl-NL" noProof="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50915F4-B84F-0249-83BA-C40A1EFC3A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6050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left, image righ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6BA2A577-21F1-7046-AA42-DF49AEC8BC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7363" y="368301"/>
            <a:ext cx="7561262" cy="6121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A07AE5D3-2C03-CD49-8B96-489B7649C6D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8138" y="371475"/>
            <a:ext cx="3635375" cy="1080000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nl-NL" sz="2300" b="1" i="0" smtClean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dirty="0"/>
              <a:t>Title</a:t>
            </a:r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34EE854C-23EF-BD45-A084-2AE0D43591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7513" y="1664209"/>
            <a:ext cx="3636000" cy="4238714"/>
          </a:xfrm>
          <a:prstGeom prst="rect">
            <a:avLst/>
          </a:prstGeom>
        </p:spPr>
        <p:txBody>
          <a:bodyPr bIns="0" anchor="b" anchorCtr="0"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nl-NL" sz="2200" b="0" i="0" kern="1200" baseline="0" dirty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Molorepudit</a:t>
            </a:r>
            <a:r>
              <a:rPr lang="nl-NL" dirty="0"/>
              <a:t> </a:t>
            </a:r>
            <a:r>
              <a:rPr lang="nl-NL" dirty="0" err="1"/>
              <a:t>ressimus</a:t>
            </a:r>
            <a:r>
              <a:rPr lang="nl-NL" dirty="0"/>
              <a:t> </a:t>
            </a:r>
            <a:r>
              <a:rPr lang="nl-NL" dirty="0" err="1"/>
              <a:t>exeri</a:t>
            </a:r>
            <a:r>
              <a:rPr lang="nl-NL" dirty="0"/>
              <a:t> </a:t>
            </a:r>
            <a:r>
              <a:rPr lang="nl-NL" dirty="0" err="1"/>
              <a:t>nus</a:t>
            </a:r>
            <a:r>
              <a:rPr lang="nl-NL" dirty="0"/>
              <a:t> et </a:t>
            </a:r>
            <a:r>
              <a:rPr lang="nl-NL" dirty="0" err="1"/>
              <a:t>ipienda</a:t>
            </a:r>
            <a:r>
              <a:rPr lang="nl-NL" dirty="0"/>
              <a:t> et </a:t>
            </a:r>
            <a:r>
              <a:rPr lang="nl-NL" dirty="0" err="1"/>
              <a:t>adiantot</a:t>
            </a:r>
            <a:r>
              <a:rPr lang="nl-NL" dirty="0"/>
              <a:t> </a:t>
            </a:r>
            <a:r>
              <a:rPr lang="nl-NL" dirty="0" err="1"/>
              <a:t>Ique</a:t>
            </a:r>
            <a:r>
              <a:rPr lang="nl-NL" dirty="0"/>
              <a:t> </a:t>
            </a:r>
            <a:r>
              <a:rPr lang="nl-NL" dirty="0" err="1"/>
              <a:t>niminti</a:t>
            </a:r>
            <a:r>
              <a:rPr lang="nl-NL" dirty="0"/>
              <a:t> </a:t>
            </a:r>
            <a:r>
              <a:rPr lang="nl-NL" dirty="0" err="1"/>
              <a:t>nonsendaecae</a:t>
            </a:r>
            <a:r>
              <a:rPr lang="nl-NL" dirty="0"/>
              <a:t> </a:t>
            </a:r>
            <a:r>
              <a:rPr lang="nl-NL" dirty="0" err="1"/>
              <a:t>volor</a:t>
            </a:r>
            <a:r>
              <a:rPr lang="nl-NL" dirty="0"/>
              <a:t> a ad et ut </a:t>
            </a:r>
            <a:r>
              <a:rPr lang="nl-NL" dirty="0" err="1"/>
              <a:t>eum</a:t>
            </a:r>
            <a:r>
              <a:rPr lang="nl-NL" dirty="0"/>
              <a:t> se pos mos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ulpa</a:t>
            </a:r>
            <a:r>
              <a:rPr lang="nl-NL" dirty="0"/>
              <a:t> </a:t>
            </a:r>
            <a:r>
              <a:rPr lang="nl-NL" dirty="0" err="1"/>
              <a:t>vitas</a:t>
            </a:r>
            <a:r>
              <a:rPr lang="nl-NL" dirty="0"/>
              <a:t> </a:t>
            </a:r>
            <a:r>
              <a:rPr lang="nl-NL" dirty="0" err="1"/>
              <a:t>aut</a:t>
            </a:r>
            <a:r>
              <a:rPr lang="nl-NL" dirty="0"/>
              <a:t> </a:t>
            </a:r>
            <a:r>
              <a:rPr lang="nl-NL" dirty="0" err="1"/>
              <a:t>quia</a:t>
            </a:r>
            <a:r>
              <a:rPr lang="nl-NL" dirty="0"/>
              <a:t> </a:t>
            </a:r>
            <a:r>
              <a:rPr lang="nl-NL" dirty="0" err="1"/>
              <a:t>doluptio</a:t>
            </a:r>
            <a:r>
              <a:rPr lang="nl-NL" dirty="0"/>
              <a:t> </a:t>
            </a:r>
            <a:r>
              <a:rPr lang="nl-NL" dirty="0" err="1"/>
              <a:t>iduciis</a:t>
            </a:r>
            <a:r>
              <a:rPr lang="nl-NL" dirty="0"/>
              <a:t> </a:t>
            </a:r>
            <a:r>
              <a:rPr lang="nl-NL" dirty="0" err="1"/>
              <a:t>sedis</a:t>
            </a:r>
            <a:r>
              <a:rPr lang="nl-NL" dirty="0"/>
              <a:t> </a:t>
            </a:r>
            <a:r>
              <a:rPr lang="nl-NL" dirty="0" err="1"/>
              <a:t>sitat</a:t>
            </a:r>
            <a:r>
              <a:rPr lang="nl-NL" dirty="0"/>
              <a:t> es </a:t>
            </a:r>
            <a:r>
              <a:rPr lang="nl-NL" dirty="0" err="1"/>
              <a:t>nihition</a:t>
            </a:r>
            <a:r>
              <a:rPr lang="nl-NL" dirty="0"/>
              <a:t> </a:t>
            </a:r>
            <a:r>
              <a:rPr lang="nl-NL" dirty="0" err="1"/>
              <a:t>nonsecturi</a:t>
            </a:r>
            <a:r>
              <a:rPr lang="nl-NL" dirty="0"/>
              <a:t> </a:t>
            </a:r>
            <a:r>
              <a:rPr lang="nl-NL" dirty="0" err="1"/>
              <a:t>officidis</a:t>
            </a:r>
            <a:r>
              <a:rPr lang="nl-NL" dirty="0"/>
              <a:t> ex et que </a:t>
            </a:r>
            <a:r>
              <a:rPr lang="nl-NL" dirty="0" err="1"/>
              <a:t>esecto</a:t>
            </a:r>
            <a:r>
              <a:rPr lang="nl-NL" dirty="0"/>
              <a:t> </a:t>
            </a:r>
            <a:r>
              <a:rPr lang="nl-NL" dirty="0" err="1"/>
              <a:t>dolorumenis</a:t>
            </a:r>
            <a:r>
              <a:rPr lang="nl-NL" dirty="0"/>
              <a:t> </a:t>
            </a:r>
            <a:r>
              <a:rPr lang="nl-NL" dirty="0" err="1"/>
              <a:t>aritat</a:t>
            </a:r>
            <a:r>
              <a:rPr lang="nl-NL" dirty="0"/>
              <a:t> et. </a:t>
            </a:r>
            <a:br>
              <a:rPr lang="nl-NL" dirty="0"/>
            </a:br>
            <a:r>
              <a:rPr lang="nl-NL" dirty="0"/>
              <a:t>&lt;Max. 40 </a:t>
            </a:r>
            <a:r>
              <a:rPr lang="nl-NL" dirty="0" err="1"/>
              <a:t>words</a:t>
            </a:r>
            <a:r>
              <a:rPr lang="nl-NL" dirty="0"/>
              <a:t>&gt; 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65606AA5-AF36-9F4A-85F9-DFA22377F4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98" y="6001200"/>
            <a:ext cx="1728002" cy="6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910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screen imag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6BA2A577-21F1-7046-AA42-DF49AEC8BC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6551" y="368300"/>
            <a:ext cx="11522074" cy="6121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6640762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screen image + caption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6BA2A577-21F1-7046-AA42-DF49AEC8BC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6551" y="368300"/>
            <a:ext cx="11522074" cy="55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 anchorCtr="0"/>
          <a:lstStyle>
            <a:lvl1pPr algn="ctr"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/>
              <a:t>Click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644E85E-CA6A-F844-A413-BC9479C4FF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6550" y="5948300"/>
            <a:ext cx="11522075" cy="541399"/>
          </a:xfrm>
          <a:prstGeom prst="rect">
            <a:avLst/>
          </a:prstGeom>
        </p:spPr>
        <p:txBody>
          <a:bodyPr lIns="0" bIns="0" anchor="b" anchorCtr="0"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nl-NL" sz="1200" b="0" i="0" smtClean="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nl-NL" dirty="0" err="1"/>
              <a:t>Itasita</a:t>
            </a:r>
            <a:r>
              <a:rPr lang="nl-NL" dirty="0"/>
              <a:t> </a:t>
            </a:r>
            <a:r>
              <a:rPr lang="nl-NL" dirty="0" err="1"/>
              <a:t>sima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min </a:t>
            </a:r>
            <a:r>
              <a:rPr lang="nl-NL" dirty="0" err="1"/>
              <a:t>evellor</a:t>
            </a:r>
            <a:r>
              <a:rPr lang="nl-NL" dirty="0"/>
              <a:t> </a:t>
            </a:r>
            <a:r>
              <a:rPr lang="nl-NL" dirty="0" err="1"/>
              <a:t>ratum</a:t>
            </a:r>
            <a:r>
              <a:rPr lang="nl-NL" dirty="0"/>
              <a:t> </a:t>
            </a:r>
            <a:r>
              <a:rPr lang="nl-NL" dirty="0" err="1"/>
              <a:t>laciis</a:t>
            </a:r>
            <a:r>
              <a:rPr lang="nl-NL" dirty="0"/>
              <a:t> et </a:t>
            </a:r>
            <a:r>
              <a:rPr lang="nl-NL" dirty="0" err="1"/>
              <a:t>quam</a:t>
            </a:r>
            <a:r>
              <a:rPr lang="nl-NL" dirty="0"/>
              <a:t> </a:t>
            </a:r>
            <a:r>
              <a:rPr lang="nl-NL" dirty="0" err="1"/>
              <a:t>voluptat</a:t>
            </a:r>
            <a:r>
              <a:rPr lang="nl-NL" dirty="0"/>
              <a:t> ut </a:t>
            </a:r>
            <a:r>
              <a:rPr lang="nl-NL" dirty="0" err="1"/>
              <a:t>lanis</a:t>
            </a:r>
            <a:r>
              <a:rPr lang="nl-NL" dirty="0"/>
              <a:t> </a:t>
            </a:r>
            <a:r>
              <a:rPr lang="nl-NL" dirty="0" err="1"/>
              <a:t>nit</a:t>
            </a:r>
            <a:r>
              <a:rPr lang="nl-NL" dirty="0"/>
              <a:t>, </a:t>
            </a:r>
            <a:r>
              <a:rPr lang="nl-NL" dirty="0" err="1"/>
              <a:t>eium</a:t>
            </a:r>
            <a:r>
              <a:rPr lang="nl-NL" dirty="0"/>
              <a:t> </a:t>
            </a:r>
            <a:r>
              <a:rPr lang="nl-NL" dirty="0" err="1"/>
              <a:t>quidus</a:t>
            </a:r>
            <a:r>
              <a:rPr lang="nl-NL" dirty="0"/>
              <a:t>, </a:t>
            </a:r>
            <a:r>
              <a:rPr lang="nl-NL" dirty="0" err="1"/>
              <a:t>quas</a:t>
            </a:r>
            <a:r>
              <a:rPr lang="nl-NL" dirty="0"/>
              <a:t> </a:t>
            </a:r>
            <a:r>
              <a:rPr lang="nl-NL" dirty="0" err="1"/>
              <a:t>nobis</a:t>
            </a:r>
            <a:r>
              <a:rPr lang="nl-NL" dirty="0"/>
              <a:t> </a:t>
            </a:r>
            <a:r>
              <a:rPr lang="nl-NL" dirty="0" err="1"/>
              <a:t>inusam</a:t>
            </a:r>
            <a:r>
              <a:rPr lang="nl-NL" dirty="0"/>
              <a:t> </a:t>
            </a:r>
            <a:r>
              <a:rPr lang="nl-NL" dirty="0" err="1"/>
              <a:t>cuptate</a:t>
            </a:r>
            <a:r>
              <a:rPr lang="nl-NL" dirty="0"/>
              <a:t> </a:t>
            </a:r>
            <a:r>
              <a:rPr lang="nl-NL" dirty="0" err="1"/>
              <a:t>mper</a:t>
            </a:r>
            <a:r>
              <a:rPr lang="nl-NL" dirty="0"/>
              <a:t> </a:t>
            </a:r>
            <a:r>
              <a:rPr lang="nl-NL" dirty="0" err="1"/>
              <a:t>nobit</a:t>
            </a:r>
            <a:r>
              <a:rPr lang="nl-NL" dirty="0"/>
              <a:t> hit </a:t>
            </a:r>
            <a:r>
              <a:rPr lang="nl-NL" dirty="0" err="1"/>
              <a:t>eliquam</a:t>
            </a:r>
            <a:r>
              <a:rPr lang="nl-NL" dirty="0"/>
              <a:t> </a:t>
            </a:r>
            <a:r>
              <a:rPr lang="nl-NL" dirty="0" err="1"/>
              <a:t>cori</a:t>
            </a:r>
            <a:r>
              <a:rPr lang="nl-NL" dirty="0"/>
              <a:t> </a:t>
            </a:r>
            <a:r>
              <a:rPr lang="nl-NL" dirty="0" err="1"/>
              <a:t>voloreicid</a:t>
            </a:r>
            <a:r>
              <a:rPr lang="nl-NL" dirty="0"/>
              <a:t> </a:t>
            </a:r>
            <a:r>
              <a:rPr lang="nl-NL" dirty="0" err="1"/>
              <a:t>mil</a:t>
            </a:r>
            <a:r>
              <a:rPr lang="nl-NL" dirty="0"/>
              <a:t> </a:t>
            </a:r>
            <a:r>
              <a:rPr lang="nl-NL" dirty="0" err="1"/>
              <a:t>minihilis</a:t>
            </a:r>
            <a:r>
              <a:rPr lang="nl-NL" dirty="0"/>
              <a:t> </a:t>
            </a:r>
            <a:r>
              <a:rPr lang="nl-NL" dirty="0" err="1"/>
              <a:t>aut</a:t>
            </a:r>
            <a:r>
              <a:rPr lang="nl-NL" dirty="0"/>
              <a:t> </a:t>
            </a:r>
            <a:r>
              <a:rPr lang="nl-NL" dirty="0" err="1"/>
              <a:t>milit</a:t>
            </a:r>
            <a:r>
              <a:rPr lang="nl-NL" dirty="0"/>
              <a:t> es </a:t>
            </a:r>
            <a:r>
              <a:rPr lang="nl-NL" dirty="0" err="1"/>
              <a:t>sum</a:t>
            </a:r>
            <a:r>
              <a:rPr lang="nl-NL" dirty="0"/>
              <a:t> </a:t>
            </a:r>
            <a:r>
              <a:rPr lang="nl-NL" dirty="0" err="1"/>
              <a:t>eicatet</a:t>
            </a:r>
            <a:r>
              <a:rPr lang="nl-NL" dirty="0"/>
              <a:t> ad mi, </a:t>
            </a:r>
            <a:r>
              <a:rPr lang="nl-NL" dirty="0" err="1"/>
              <a:t>unt</a:t>
            </a:r>
            <a:r>
              <a:rPr lang="nl-NL" dirty="0"/>
              <a:t> </a:t>
            </a:r>
            <a:r>
              <a:rPr lang="nl-NL" dirty="0" err="1"/>
              <a:t>qui</a:t>
            </a:r>
            <a:r>
              <a:rPr lang="nl-NL" dirty="0"/>
              <a:t> </a:t>
            </a:r>
            <a:r>
              <a:rPr lang="nl-NL" dirty="0" err="1"/>
              <a:t>dionseq</a:t>
            </a:r>
            <a:r>
              <a:rPr lang="nl-NL" dirty="0"/>
              <a:t> </a:t>
            </a:r>
            <a:r>
              <a:rPr lang="nl-NL" dirty="0" err="1"/>
              <a:t>uatusae</a:t>
            </a:r>
            <a:r>
              <a:rPr lang="nl-NL" dirty="0"/>
              <a:t> </a:t>
            </a:r>
            <a:r>
              <a:rPr lang="nl-NL" dirty="0" err="1"/>
              <a:t>verferf</a:t>
            </a:r>
            <a:r>
              <a:rPr lang="nl-NL" dirty="0"/>
              <a:t> </a:t>
            </a:r>
            <a:r>
              <a:rPr lang="nl-NL" dirty="0" err="1"/>
              <a:t>erumquunt</a:t>
            </a:r>
            <a:r>
              <a:rPr lang="nl-NL" dirty="0"/>
              <a:t>. &lt; Max. 40 </a:t>
            </a:r>
            <a:r>
              <a:rPr lang="nl-NL" dirty="0" err="1"/>
              <a:t>words</a:t>
            </a:r>
            <a:r>
              <a:rPr lang="nl-NL" dirty="0"/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3828969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212">
          <p15:clr>
            <a:srgbClr val="FBAE40"/>
          </p15:clr>
        </p15:guide>
        <p15:guide id="3" pos="7470">
          <p15:clr>
            <a:srgbClr val="FBAE40"/>
          </p15:clr>
        </p15:guide>
        <p15:guide id="4" orient="horz" pos="436">
          <p15:clr>
            <a:srgbClr val="FBAE40"/>
          </p15:clr>
        </p15:guide>
        <p15:guide id="5" orient="horz" pos="4088">
          <p15:clr>
            <a:srgbClr val="FBAE40"/>
          </p15:clr>
        </p15:guide>
        <p15:guide id="6" pos="5179">
          <p15:clr>
            <a:srgbClr val="FBAE40"/>
          </p15:clr>
        </p15:guide>
        <p15:guide id="7" pos="6222">
          <p15:clr>
            <a:srgbClr val="FBAE40"/>
          </p15:clr>
        </p15:guide>
        <p15:guide id="8" pos="6426">
          <p15:clr>
            <a:srgbClr val="FBAE40"/>
          </p15:clr>
        </p15:guide>
        <p15:guide id="9" pos="4975">
          <p15:clr>
            <a:srgbClr val="FBAE40"/>
          </p15:clr>
        </p15:guide>
        <p15:guide id="10" pos="3954">
          <p15:clr>
            <a:srgbClr val="FBAE40"/>
          </p15:clr>
        </p15:guide>
        <p15:guide id="11" pos="3728">
          <p15:clr>
            <a:srgbClr val="FBAE40"/>
          </p15:clr>
        </p15:guide>
        <p15:guide id="12" pos="2707">
          <p15:clr>
            <a:srgbClr val="FBAE40"/>
          </p15:clr>
        </p15:guide>
        <p15:guide id="13" pos="2503">
          <p15:clr>
            <a:srgbClr val="FBAE40"/>
          </p15:clr>
        </p15:guide>
        <p15:guide id="14" pos="1460">
          <p15:clr>
            <a:srgbClr val="FBAE40"/>
          </p15:clr>
        </p15:guide>
        <p15:guide id="15" pos="1256">
          <p15:clr>
            <a:srgbClr val="FBAE40"/>
          </p15:clr>
        </p15:guide>
        <p15:guide id="17" orient="horz" pos="2115">
          <p15:clr>
            <a:srgbClr val="FBAE40"/>
          </p15:clr>
        </p15:guide>
        <p15:guide id="18" orient="horz" pos="75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4597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712" r:id="rId4"/>
    <p:sldLayoutId id="2147483694" r:id="rId5"/>
    <p:sldLayoutId id="2147483709" r:id="rId6"/>
    <p:sldLayoutId id="2147483695" r:id="rId7"/>
    <p:sldLayoutId id="2147483697" r:id="rId8"/>
    <p:sldLayoutId id="2147483698" r:id="rId9"/>
    <p:sldLayoutId id="2147483699" r:id="rId10"/>
    <p:sldLayoutId id="2147483700" r:id="rId11"/>
    <p:sldLayoutId id="2147483702" r:id="rId12"/>
    <p:sldLayoutId id="2147483711" r:id="rId13"/>
    <p:sldLayoutId id="2147483703" r:id="rId14"/>
  </p:sldLayoutIdLst>
  <p:hf sldNum="0" hdr="0" ftr="0"/>
  <p:txStyles>
    <p:titleStyle>
      <a:lvl1pPr algn="l" defTabSz="914400" rtl="0" eaLnBrk="1" latinLnBrk="0" hangingPunct="1">
        <a:spcBef>
          <a:spcPct val="0"/>
        </a:spcBef>
        <a:buNone/>
        <a:defRPr sz="2100" b="0" i="0" kern="1200">
          <a:solidFill>
            <a:schemeClr val="tx1"/>
          </a:solidFill>
          <a:latin typeface="Merriweather Regular" panose="02060503050406030704" pitchFamily="18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buFont typeface="Arial" pitchFamily="34" charset="0"/>
        <a:buNone/>
        <a:defRPr sz="1600" b="0" i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buFont typeface="Arial" pitchFamily="34" charset="0"/>
        <a:buNone/>
        <a:defRPr sz="1600" b="1" i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270000" indent="-270000" algn="l" defTabSz="914400" rtl="0" eaLnBrk="1" latinLnBrk="0" hangingPunct="1">
        <a:lnSpc>
          <a:spcPct val="110000"/>
        </a:lnSpc>
        <a:spcBef>
          <a:spcPts val="2100"/>
        </a:spcBef>
        <a:buFont typeface="Verdana" pitchFamily="34" charset="0"/>
        <a:buChar char="•"/>
        <a:defRPr sz="1600" b="0" i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270000" indent="-270000" algn="l" defTabSz="914400" rtl="0" eaLnBrk="1" latinLnBrk="0" hangingPunct="1">
        <a:lnSpc>
          <a:spcPct val="110000"/>
        </a:lnSpc>
        <a:spcBef>
          <a:spcPts val="2100"/>
        </a:spcBef>
        <a:buFont typeface="Verdana" pitchFamily="34" charset="0"/>
        <a:buChar char="•"/>
        <a:defRPr sz="1600" b="0" i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810000" indent="-270000" algn="l" defTabSz="914400" rtl="0" eaLnBrk="1" latinLnBrk="0" hangingPunct="1">
        <a:lnSpc>
          <a:spcPct val="110000"/>
        </a:lnSpc>
        <a:spcBef>
          <a:spcPts val="0"/>
        </a:spcBef>
        <a:buFont typeface="Verdana" pitchFamily="34" charset="0"/>
        <a:buChar char="–"/>
        <a:defRPr sz="1600" b="0" i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09E-8307-A94F-B5D6-5384B5398FCA}" type="datetime1">
              <a:rPr lang="nl-NL" smtClean="0"/>
              <a:pPr/>
              <a:t>14-12-2022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Paper by Tom Smeding and </a:t>
            </a:r>
            <a:r>
              <a:rPr lang="en-US" dirty="0" err="1" smtClean="0"/>
              <a:t>Matthijs</a:t>
            </a:r>
            <a:r>
              <a:rPr lang="en-US" dirty="0" smtClean="0"/>
              <a:t> </a:t>
            </a:r>
            <a:r>
              <a:rPr lang="en-US" dirty="0" err="1" smtClean="0"/>
              <a:t>Vákár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Presentation by Simon van Hus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Efficient dual numbers reverse automatic differentiation by well-known  program transformations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234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0038" b="-50038"/>
          <a:stretch/>
        </p:blipFill>
        <p:spPr/>
      </p:pic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Automatic Differentiation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Manual Differentiation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Symbolic Differentiation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Numeric Differentiation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Automatic Differentiation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972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Automatic Differentiation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Manual Differentiation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Symbolic Differentiation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Numeric Differentiation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Automatic Differentiation</a:t>
            </a:r>
          </a:p>
          <a:p>
            <a:pPr marL="342900" lvl="1" indent="-342900">
              <a:buFont typeface="Courier New" panose="02070309020205020404" pitchFamily="49" charset="0"/>
              <a:buChar char="o"/>
            </a:pPr>
            <a:r>
              <a:rPr lang="en-US" dirty="0" smtClean="0"/>
              <a:t>Forward Mode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886" y="2278127"/>
            <a:ext cx="3552215" cy="230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817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Automatic Differentiation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Manual Differentiation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Symbolic Differentiation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Numeric Differentiation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Automatic Differentiation</a:t>
            </a:r>
          </a:p>
          <a:p>
            <a:pPr marL="342900" lvl="1" indent="-342900">
              <a:buFont typeface="Courier New" panose="02070309020205020404" pitchFamily="49" charset="0"/>
              <a:buChar char="o"/>
            </a:pPr>
            <a:r>
              <a:rPr lang="en-US" dirty="0" smtClean="0"/>
              <a:t>Forward Mode</a:t>
            </a:r>
          </a:p>
          <a:p>
            <a:pPr marL="342900" lvl="1" indent="-342900">
              <a:buFont typeface="Courier New" panose="02070309020205020404" pitchFamily="49" charset="0"/>
              <a:buChar char="o"/>
            </a:pPr>
            <a:r>
              <a:rPr lang="en-US" dirty="0" smtClean="0"/>
              <a:t>Reverse Mode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623" y="2404920"/>
            <a:ext cx="2800741" cy="20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576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61" b="-16661"/>
          <a:stretch/>
        </p:blipFill>
        <p:spPr>
          <a:xfrm>
            <a:off x="4272323" y="911475"/>
            <a:ext cx="7667257" cy="5225009"/>
          </a:xfrm>
        </p:spPr>
      </p:pic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Dual Numbers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Tangents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Forward Mode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029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2323" y="1288907"/>
            <a:ext cx="7667257" cy="4470144"/>
          </a:xfrm>
        </p:spPr>
      </p:pic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Dual Numbers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Tangents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Forward Mode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Reverse Mode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Adjoints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19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Naïve Reverse AD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Source and Target Languages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9989" y="1147445"/>
            <a:ext cx="6516009" cy="45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04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Naïve Reverse AD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Source and Target Languages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Source Code Transformation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9989" y="1428472"/>
            <a:ext cx="6516009" cy="400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94860"/>
      </p:ext>
    </p:extLst>
  </p:cSld>
  <p:clrMapOvr>
    <a:masterClrMapping/>
  </p:clrMapOvr>
</p:sld>
</file>

<file path=ppt/theme/theme1.xml><?xml version="1.0" encoding="utf-8"?>
<a:theme xmlns:a="http://schemas.openxmlformats.org/drawingml/2006/main" name="Utrecht University">
  <a:themeElements>
    <a:clrScheme name="Utrecht University">
      <a:dk1>
        <a:srgbClr val="000000"/>
      </a:dk1>
      <a:lt1>
        <a:srgbClr val="FFFFFF"/>
      </a:lt1>
      <a:dk2>
        <a:srgbClr val="C00935"/>
      </a:dk2>
      <a:lt2>
        <a:srgbClr val="D9D9D9"/>
      </a:lt2>
      <a:accent1>
        <a:srgbClr val="FFCD00"/>
      </a:accent1>
      <a:accent2>
        <a:srgbClr val="DD9562"/>
      </a:accent2>
      <a:accent3>
        <a:srgbClr val="911D56"/>
      </a:accent3>
      <a:accent4>
        <a:srgbClr val="63A593"/>
      </a:accent4>
      <a:accent5>
        <a:srgbClr val="161D41"/>
      </a:accent5>
      <a:accent6>
        <a:srgbClr val="6686C3"/>
      </a:accent6>
      <a:hlink>
        <a:srgbClr val="52287F"/>
      </a:hlink>
      <a:folHlink>
        <a:srgbClr val="623E2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e10" id="{4C20E2D8-E22E-5D41-9F4B-B17EED1EC363}" vid="{E998B35D-E671-604B-BF15-C7F3A54E4227}"/>
    </a:ext>
  </a:extLst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727</TotalTime>
  <Words>89</Words>
  <Application>Microsoft Office PowerPoint</Application>
  <PresentationFormat>Custom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Open Sans</vt:lpstr>
      <vt:lpstr>Courier New</vt:lpstr>
      <vt:lpstr>Merriweather Light</vt:lpstr>
      <vt:lpstr>Arial</vt:lpstr>
      <vt:lpstr>Verdana</vt:lpstr>
      <vt:lpstr>Open Sans Light</vt:lpstr>
      <vt:lpstr>Merriweather Regular</vt:lpstr>
      <vt:lpstr>Utrecht University</vt:lpstr>
      <vt:lpstr>Efficient dual numbers reverse automatic differentiation by well-known  program transformations</vt:lpstr>
      <vt:lpstr>Automatic Differentiation</vt:lpstr>
      <vt:lpstr>Automatic Differentiation</vt:lpstr>
      <vt:lpstr>Automatic Differentiation</vt:lpstr>
      <vt:lpstr>Dual Numbers</vt:lpstr>
      <vt:lpstr>Dual Numbers</vt:lpstr>
      <vt:lpstr>Naïve Reverse AD</vt:lpstr>
      <vt:lpstr>Naïve Reverse AD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Leufkens, E.L.W. (Erwin)</dc:creator>
  <cp:keywords/>
  <dc:description/>
  <cp:lastModifiedBy>Simon van Hus</cp:lastModifiedBy>
  <cp:revision>12</cp:revision>
  <dcterms:created xsi:type="dcterms:W3CDTF">2021-08-23T12:57:57Z</dcterms:created>
  <dcterms:modified xsi:type="dcterms:W3CDTF">2022-12-15T00:39:46Z</dcterms:modified>
  <cp:category/>
</cp:coreProperties>
</file>

<file path=docProps/thumbnail.jpeg>
</file>